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</p:sldIdLst>
  <p:sldSz cx="12801600" cy="9601200" type="A3"/>
  <p:notesSz cx="6858000" cy="9144000"/>
  <p:defaultTextStyle>
    <a:defPPr>
      <a:defRPr lang="en-US"/>
    </a:defPPr>
    <a:lvl1pPr marL="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632" y="-120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84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5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43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6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5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3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0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1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3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5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98B24-0804-0640-8802-B07701FB411B}" type="datetimeFigureOut">
              <a:rPr lang="en-US" smtClean="0"/>
              <a:t>06/06/19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9343C-9CEF-2A47-81FB-C4CCC696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8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640080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cintosh HD:Users:andy:Desktop:Screen Shot 2019-04-03 at 19.01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371"/>
            <a:ext cx="12801600" cy="8555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0641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1</a:t>
            </a:r>
            <a:endParaRPr lang="en-US" dirty="0"/>
          </a:p>
        </p:txBody>
      </p:sp>
      <p:grpSp>
        <p:nvGrpSpPr>
          <p:cNvPr id="4" name="Canvas 4"/>
          <p:cNvGrpSpPr>
            <a:grpSpLocks/>
          </p:cNvGrpSpPr>
          <p:nvPr/>
        </p:nvGrpSpPr>
        <p:grpSpPr>
          <a:xfrm>
            <a:off x="350901" y="1897064"/>
            <a:ext cx="11944296" cy="8323862"/>
            <a:chOff x="0" y="635267"/>
            <a:chExt cx="6987540" cy="4869548"/>
          </a:xfrm>
        </p:grpSpPr>
        <p:sp>
          <p:nvSpPr>
            <p:cNvPr id="5" name="Rectangle 4"/>
            <p:cNvSpPr/>
            <p:nvPr/>
          </p:nvSpPr>
          <p:spPr>
            <a:xfrm>
              <a:off x="189230" y="1325245"/>
              <a:ext cx="6798310" cy="4179570"/>
            </a:xfrm>
            <a:prstGeom prst="rect">
              <a:avLst/>
            </a:prstGeom>
          </p:spPr>
        </p:sp>
        <p:pic>
          <p:nvPicPr>
            <p:cNvPr id="6" name="Picture 5" descr="Macintosh HD:Users:andy:Desktop:Screen Shot 2019-04-03 at 19.01.20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5267"/>
              <a:ext cx="4918510" cy="32170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: Rounded Corners 6"/>
            <p:cNvSpPr/>
            <p:nvPr/>
          </p:nvSpPr>
          <p:spPr>
            <a:xfrm>
              <a:off x="500512" y="2579569"/>
              <a:ext cx="1790298" cy="1145407"/>
            </a:xfrm>
            <a:prstGeom prst="roundRect">
              <a:avLst>
                <a:gd name="adj" fmla="val 7279"/>
              </a:avLst>
            </a:prstGeom>
            <a:solidFill>
              <a:schemeClr val="accent6">
                <a:lumMod val="75000"/>
                <a:alpha val="52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IE" sz="2400" dirty="0">
                  <a:effectLst/>
                  <a:ea typeface="ＭＳ 明朝"/>
                  <a:cs typeface="Times New Roman"/>
                </a:rPr>
                <a:t>Workshop</a:t>
              </a:r>
              <a:endParaRPr lang="en-GB" sz="2400" dirty="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8" name="Rectangle: Rounded Corners 10"/>
            <p:cNvSpPr/>
            <p:nvPr/>
          </p:nvSpPr>
          <p:spPr>
            <a:xfrm>
              <a:off x="4918510" y="635267"/>
              <a:ext cx="1610989" cy="3217044"/>
            </a:xfrm>
            <a:prstGeom prst="roundRect">
              <a:avLst>
                <a:gd name="adj" fmla="val 6351"/>
              </a:avLst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IE" sz="2400" dirty="0">
                  <a:effectLst/>
                  <a:latin typeface="Times New Roman"/>
                  <a:ea typeface="ＭＳ 明朝"/>
                </a:rPr>
                <a:t>Community garden</a:t>
              </a:r>
              <a:endParaRPr lang="en-GB" sz="24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9" name="Rectangle: Rounded Corners 18"/>
            <p:cNvSpPr/>
            <p:nvPr/>
          </p:nvSpPr>
          <p:spPr>
            <a:xfrm>
              <a:off x="2384186" y="1508135"/>
              <a:ext cx="763276" cy="532269"/>
            </a:xfrm>
            <a:prstGeom prst="roundRect">
              <a:avLst>
                <a:gd name="adj" fmla="val 11157"/>
              </a:avLst>
            </a:prstGeom>
            <a:solidFill>
              <a:schemeClr val="accent6">
                <a:lumMod val="75000"/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IE" sz="2400" dirty="0">
                  <a:effectLst/>
                  <a:latin typeface="Times New Roman"/>
                  <a:ea typeface="MS Mincho"/>
                </a:rPr>
                <a:t>Kitchen</a:t>
              </a:r>
              <a:endParaRPr lang="en-GB" sz="2400" dirty="0">
                <a:effectLst/>
                <a:latin typeface="Times New Roman"/>
                <a:ea typeface="ＭＳ 明朝"/>
              </a:endParaRPr>
            </a:p>
          </p:txBody>
        </p:sp>
      </p:grpSp>
      <p:sp>
        <p:nvSpPr>
          <p:cNvPr id="10" name="Rectangle: Rounded Corners 6"/>
          <p:cNvSpPr/>
          <p:nvPr/>
        </p:nvSpPr>
        <p:spPr>
          <a:xfrm>
            <a:off x="1206462" y="2426868"/>
            <a:ext cx="3060283" cy="1600789"/>
          </a:xfrm>
          <a:prstGeom prst="roundRect">
            <a:avLst>
              <a:gd name="adj" fmla="val 7279"/>
            </a:avLst>
          </a:prstGeom>
          <a:solidFill>
            <a:schemeClr val="accent6">
              <a:lumMod val="75000"/>
              <a:alpha val="5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ea typeface="ＭＳ 明朝"/>
                <a:cs typeface="Times New Roman"/>
              </a:rPr>
              <a:t>Community </a:t>
            </a:r>
            <a:r>
              <a:rPr lang="en-IE" sz="2400" dirty="0" smtClean="0">
                <a:ea typeface="ＭＳ 明朝"/>
                <a:cs typeface="Times New Roman"/>
              </a:rPr>
              <a:t>Café/MeetSpace</a:t>
            </a:r>
            <a:endParaRPr lang="en-GB" sz="2400" dirty="0">
              <a:effectLst/>
              <a:ea typeface="ＭＳ 明朝"/>
              <a:cs typeface="Times New Roman"/>
            </a:endParaRPr>
          </a:p>
        </p:txBody>
      </p:sp>
      <p:sp>
        <p:nvSpPr>
          <p:cNvPr id="11" name="Rectangle: Rounded Corners 18"/>
          <p:cNvSpPr/>
          <p:nvPr/>
        </p:nvSpPr>
        <p:spPr>
          <a:xfrm>
            <a:off x="4561705" y="5062335"/>
            <a:ext cx="1169375" cy="1973531"/>
          </a:xfrm>
          <a:prstGeom prst="roundRect">
            <a:avLst>
              <a:gd name="adj" fmla="val 11157"/>
            </a:avLst>
          </a:prstGeom>
          <a:solidFill>
            <a:schemeClr val="accent6">
              <a:lumMod val="75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latin typeface="Times New Roman"/>
                <a:ea typeface="MS Mincho"/>
              </a:rPr>
              <a:t>WC</a:t>
            </a:r>
            <a:endParaRPr lang="en-GB" sz="2400" dirty="0">
              <a:effectLst/>
              <a:latin typeface="Times New Roman"/>
              <a:ea typeface="ＭＳ 明朝"/>
            </a:endParaRPr>
          </a:p>
        </p:txBody>
      </p:sp>
      <p:sp>
        <p:nvSpPr>
          <p:cNvPr id="12" name="Rectangle: Rounded Corners 18"/>
          <p:cNvSpPr/>
          <p:nvPr/>
        </p:nvSpPr>
        <p:spPr>
          <a:xfrm>
            <a:off x="4426359" y="2581538"/>
            <a:ext cx="1304722" cy="627219"/>
          </a:xfrm>
          <a:prstGeom prst="roundRect">
            <a:avLst>
              <a:gd name="adj" fmla="val 11157"/>
            </a:avLst>
          </a:prstGeom>
          <a:solidFill>
            <a:schemeClr val="accent6">
              <a:lumMod val="75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latin typeface="Times New Roman"/>
                <a:ea typeface="MS Mincho"/>
              </a:rPr>
              <a:t>store</a:t>
            </a:r>
            <a:endParaRPr lang="en-GB" sz="2400" dirty="0">
              <a:effectLst/>
              <a:latin typeface="Times New Roman"/>
              <a:ea typeface="ＭＳ 明朝"/>
            </a:endParaRPr>
          </a:p>
        </p:txBody>
      </p:sp>
    </p:spTree>
    <p:extLst>
      <p:ext uri="{BB962C8B-B14F-4D97-AF65-F5344CB8AC3E}">
        <p14:creationId xmlns:p14="http://schemas.microsoft.com/office/powerpoint/2010/main" val="393535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2</a:t>
            </a:r>
            <a:endParaRPr lang="en-US" dirty="0"/>
          </a:p>
        </p:txBody>
      </p:sp>
      <p:grpSp>
        <p:nvGrpSpPr>
          <p:cNvPr id="4" name="Canvas 4"/>
          <p:cNvGrpSpPr>
            <a:grpSpLocks/>
          </p:cNvGrpSpPr>
          <p:nvPr/>
        </p:nvGrpSpPr>
        <p:grpSpPr>
          <a:xfrm>
            <a:off x="350901" y="1855063"/>
            <a:ext cx="12081000" cy="9652687"/>
            <a:chOff x="0" y="-142110"/>
            <a:chExt cx="7067513" cy="5646925"/>
          </a:xfrm>
        </p:grpSpPr>
        <p:sp>
          <p:nvSpPr>
            <p:cNvPr id="5" name="Rectangle 4"/>
            <p:cNvSpPr/>
            <p:nvPr/>
          </p:nvSpPr>
          <p:spPr>
            <a:xfrm>
              <a:off x="189230" y="1325245"/>
              <a:ext cx="6798310" cy="4179570"/>
            </a:xfrm>
            <a:prstGeom prst="rect">
              <a:avLst/>
            </a:prstGeom>
          </p:spPr>
        </p:sp>
        <p:pic>
          <p:nvPicPr>
            <p:cNvPr id="6" name="Picture 5" descr="Macintosh HD:Users:andy:Desktop:Screen Shot 2019-04-03 at 19.01.20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5267"/>
              <a:ext cx="4918510" cy="32170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: Rounded Corners 6"/>
            <p:cNvSpPr/>
            <p:nvPr/>
          </p:nvSpPr>
          <p:spPr>
            <a:xfrm>
              <a:off x="500512" y="2579569"/>
              <a:ext cx="1790298" cy="1145407"/>
            </a:xfrm>
            <a:prstGeom prst="roundRect">
              <a:avLst>
                <a:gd name="adj" fmla="val 7279"/>
              </a:avLst>
            </a:prstGeom>
            <a:solidFill>
              <a:schemeClr val="accent6">
                <a:lumMod val="75000"/>
                <a:alpha val="52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IE" sz="2400" dirty="0">
                  <a:effectLst/>
                  <a:ea typeface="ＭＳ 明朝"/>
                  <a:cs typeface="Times New Roman"/>
                </a:rPr>
                <a:t>Workshop</a:t>
              </a:r>
              <a:endParaRPr lang="en-GB" sz="2400" dirty="0">
                <a:effectLst/>
                <a:ea typeface="ＭＳ 明朝"/>
                <a:cs typeface="Times New Roman"/>
              </a:endParaRPr>
            </a:p>
          </p:txBody>
        </p:sp>
        <p:sp>
          <p:nvSpPr>
            <p:cNvPr id="8" name="Rectangle: Rounded Corners 10"/>
            <p:cNvSpPr/>
            <p:nvPr/>
          </p:nvSpPr>
          <p:spPr>
            <a:xfrm>
              <a:off x="5982460" y="-142110"/>
              <a:ext cx="1085053" cy="3994421"/>
            </a:xfrm>
            <a:prstGeom prst="roundRect">
              <a:avLst>
                <a:gd name="adj" fmla="val 6351"/>
              </a:avLst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IE" sz="2400" dirty="0">
                  <a:effectLst/>
                  <a:latin typeface="Times New Roman"/>
                  <a:ea typeface="ＭＳ 明朝"/>
                </a:rPr>
                <a:t>Community garden</a:t>
              </a:r>
              <a:endParaRPr lang="en-GB" sz="2400" dirty="0">
                <a:effectLst/>
                <a:latin typeface="Times New Roman"/>
                <a:ea typeface="ＭＳ 明朝"/>
              </a:endParaRPr>
            </a:p>
          </p:txBody>
        </p:sp>
        <p:sp>
          <p:nvSpPr>
            <p:cNvPr id="9" name="Rectangle: Rounded Corners 18"/>
            <p:cNvSpPr/>
            <p:nvPr/>
          </p:nvSpPr>
          <p:spPr>
            <a:xfrm>
              <a:off x="2384186" y="1508135"/>
              <a:ext cx="763276" cy="532269"/>
            </a:xfrm>
            <a:prstGeom prst="roundRect">
              <a:avLst>
                <a:gd name="adj" fmla="val 11157"/>
              </a:avLst>
            </a:prstGeom>
            <a:solidFill>
              <a:schemeClr val="accent6">
                <a:lumMod val="75000"/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IE" sz="2400" dirty="0" smtClean="0">
                  <a:effectLst/>
                  <a:latin typeface="Times New Roman"/>
                  <a:ea typeface="MS Mincho"/>
                </a:rPr>
                <a:t>Showers</a:t>
              </a:r>
              <a:endParaRPr lang="en-GB" sz="2400" dirty="0">
                <a:effectLst/>
                <a:latin typeface="Times New Roman"/>
                <a:ea typeface="ＭＳ 明朝"/>
              </a:endParaRPr>
            </a:p>
          </p:txBody>
        </p:sp>
      </p:grpSp>
      <p:sp>
        <p:nvSpPr>
          <p:cNvPr id="10" name="Rectangle: Rounded Corners 6"/>
          <p:cNvSpPr/>
          <p:nvPr/>
        </p:nvSpPr>
        <p:spPr>
          <a:xfrm>
            <a:off x="1206462" y="3713692"/>
            <a:ext cx="3060283" cy="1600789"/>
          </a:xfrm>
          <a:prstGeom prst="roundRect">
            <a:avLst>
              <a:gd name="adj" fmla="val 7279"/>
            </a:avLst>
          </a:prstGeom>
          <a:solidFill>
            <a:schemeClr val="accent6">
              <a:lumMod val="75000"/>
              <a:alpha val="5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a typeface="ＭＳ 明朝"/>
                <a:cs typeface="Times New Roman"/>
              </a:rPr>
              <a:t>MeetSpace</a:t>
            </a:r>
            <a:endParaRPr lang="en-GB" sz="2400" dirty="0">
              <a:effectLst/>
              <a:ea typeface="ＭＳ 明朝"/>
              <a:cs typeface="Times New Roman"/>
            </a:endParaRPr>
          </a:p>
        </p:txBody>
      </p:sp>
      <p:sp>
        <p:nvSpPr>
          <p:cNvPr id="11" name="Rectangle: Rounded Corners 18"/>
          <p:cNvSpPr/>
          <p:nvPr/>
        </p:nvSpPr>
        <p:spPr>
          <a:xfrm>
            <a:off x="4561705" y="6349159"/>
            <a:ext cx="1169375" cy="1973531"/>
          </a:xfrm>
          <a:prstGeom prst="roundRect">
            <a:avLst>
              <a:gd name="adj" fmla="val 11157"/>
            </a:avLst>
          </a:prstGeom>
          <a:solidFill>
            <a:schemeClr val="accent6">
              <a:lumMod val="75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latin typeface="Times New Roman"/>
                <a:ea typeface="MS Mincho"/>
              </a:rPr>
              <a:t>WC</a:t>
            </a:r>
            <a:endParaRPr lang="en-GB" sz="2400" dirty="0">
              <a:effectLst/>
              <a:latin typeface="Times New Roman"/>
              <a:ea typeface="ＭＳ 明朝"/>
            </a:endParaRPr>
          </a:p>
        </p:txBody>
      </p:sp>
      <p:sp>
        <p:nvSpPr>
          <p:cNvPr id="12" name="Rectangle: Rounded Corners 18"/>
          <p:cNvSpPr/>
          <p:nvPr/>
        </p:nvSpPr>
        <p:spPr>
          <a:xfrm>
            <a:off x="4426359" y="3868362"/>
            <a:ext cx="1304722" cy="627219"/>
          </a:xfrm>
          <a:prstGeom prst="roundRect">
            <a:avLst>
              <a:gd name="adj" fmla="val 11157"/>
            </a:avLst>
          </a:prstGeom>
          <a:solidFill>
            <a:schemeClr val="accent6">
              <a:lumMod val="75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latin typeface="Times New Roman"/>
                <a:ea typeface="MS Mincho"/>
              </a:rPr>
              <a:t>store</a:t>
            </a:r>
            <a:endParaRPr lang="en-GB" sz="2400" dirty="0">
              <a:effectLst/>
              <a:latin typeface="Times New Roman"/>
              <a:ea typeface="ＭＳ 明朝"/>
            </a:endParaRPr>
          </a:p>
        </p:txBody>
      </p:sp>
      <p:sp>
        <p:nvSpPr>
          <p:cNvPr id="13" name="Rectangle: Rounded Corners 10"/>
          <p:cNvSpPr/>
          <p:nvPr/>
        </p:nvSpPr>
        <p:spPr>
          <a:xfrm>
            <a:off x="1074082" y="8683007"/>
            <a:ext cx="3192663" cy="659153"/>
          </a:xfrm>
          <a:prstGeom prst="roundRect">
            <a:avLst>
              <a:gd name="adj" fmla="val 6351"/>
            </a:avLst>
          </a:prstGeom>
          <a:solidFill>
            <a:srgbClr val="0000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latin typeface="Times New Roman"/>
                <a:ea typeface="ＭＳ 明朝"/>
              </a:rPr>
              <a:t>Additional Storage</a:t>
            </a:r>
            <a:endParaRPr lang="en-GB" sz="2400" dirty="0">
              <a:effectLst/>
              <a:latin typeface="Times New Roman"/>
              <a:ea typeface="ＭＳ 明朝"/>
            </a:endParaRPr>
          </a:p>
        </p:txBody>
      </p:sp>
      <p:sp>
        <p:nvSpPr>
          <p:cNvPr id="14" name="Rectangle: Rounded Corners 6"/>
          <p:cNvSpPr/>
          <p:nvPr/>
        </p:nvSpPr>
        <p:spPr>
          <a:xfrm>
            <a:off x="8488449" y="1855062"/>
            <a:ext cx="2088694" cy="6827947"/>
          </a:xfrm>
          <a:prstGeom prst="roundRect">
            <a:avLst>
              <a:gd name="adj" fmla="val 7279"/>
            </a:avLst>
          </a:prstGeom>
          <a:solidFill>
            <a:srgbClr val="0000FF">
              <a:alpha val="5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ea typeface="ＭＳ 明朝"/>
                <a:cs typeface="Times New Roman"/>
              </a:rPr>
              <a:t>Community</a:t>
            </a:r>
          </a:p>
          <a:p>
            <a:pPr algn="ctr">
              <a:spcAft>
                <a:spcPts val="0"/>
              </a:spcAft>
            </a:pPr>
            <a:r>
              <a:rPr lang="en-IE" sz="2400" dirty="0" smtClean="0">
                <a:ea typeface="ＭＳ 明朝"/>
                <a:cs typeface="Times New Roman"/>
              </a:rPr>
              <a:t>Kitchen/Cafe</a:t>
            </a:r>
            <a:endParaRPr lang="en-GB" sz="2400" dirty="0">
              <a:effectLst/>
              <a:ea typeface="ＭＳ 明朝"/>
              <a:cs typeface="Times New Roman"/>
            </a:endParaRPr>
          </a:p>
        </p:txBody>
      </p:sp>
      <p:sp>
        <p:nvSpPr>
          <p:cNvPr id="15" name="Rectangle: Rounded Corners 6"/>
          <p:cNvSpPr/>
          <p:nvPr/>
        </p:nvSpPr>
        <p:spPr>
          <a:xfrm>
            <a:off x="1074082" y="1855062"/>
            <a:ext cx="7414367" cy="1600789"/>
          </a:xfrm>
          <a:prstGeom prst="roundRect">
            <a:avLst>
              <a:gd name="adj" fmla="val 7279"/>
            </a:avLst>
          </a:prstGeom>
          <a:solidFill>
            <a:srgbClr val="0000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latin typeface="Times New Roman"/>
                <a:ea typeface="MS Mincho"/>
              </a:rPr>
              <a:t>Library</a:t>
            </a:r>
            <a:endParaRPr lang="en-GB" sz="2400" dirty="0" smtClean="0">
              <a:effectLst/>
              <a:latin typeface="Times New Roman"/>
              <a:ea typeface="ＭＳ 明朝"/>
            </a:endParaRPr>
          </a:p>
          <a:p>
            <a:pPr algn="ctr">
              <a:spcAft>
                <a:spcPts val="0"/>
              </a:spcAft>
            </a:pPr>
            <a:r>
              <a:rPr lang="en-IE" sz="2400" dirty="0" smtClean="0">
                <a:effectLst/>
                <a:latin typeface="Times New Roman"/>
                <a:ea typeface="MS Mincho"/>
              </a:rPr>
              <a:t>Rooms for incubators, practice room, recording studio</a:t>
            </a:r>
          </a:p>
          <a:p>
            <a:pPr algn="ctr">
              <a:spcAft>
                <a:spcPts val="0"/>
              </a:spcAft>
            </a:pPr>
            <a:r>
              <a:rPr lang="en-IE" sz="2400" dirty="0" smtClean="0">
                <a:latin typeface="Times New Roman"/>
                <a:ea typeface="MS Mincho"/>
              </a:rPr>
              <a:t>Multiuse space</a:t>
            </a:r>
            <a:endParaRPr lang="en-GB" sz="2400" dirty="0">
              <a:effectLst/>
              <a:latin typeface="Times New Roman"/>
              <a:ea typeface="ＭＳ 明朝"/>
            </a:endParaRPr>
          </a:p>
        </p:txBody>
      </p:sp>
    </p:spTree>
    <p:extLst>
      <p:ext uri="{BB962C8B-B14F-4D97-AF65-F5344CB8AC3E}">
        <p14:creationId xmlns:p14="http://schemas.microsoft.com/office/powerpoint/2010/main" val="1354306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39</Words>
  <Application>Microsoft Macintosh PowerPoint</Application>
  <PresentationFormat>A3 Paper (297x420 mm)</PresentationFormat>
  <Paragraphs>20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Stage 1</vt:lpstr>
      <vt:lpstr>Stage 2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</dc:creator>
  <cp:lastModifiedBy>andy</cp:lastModifiedBy>
  <cp:revision>6</cp:revision>
  <dcterms:created xsi:type="dcterms:W3CDTF">2019-04-25T19:23:44Z</dcterms:created>
  <dcterms:modified xsi:type="dcterms:W3CDTF">2019-06-06T22:31:29Z</dcterms:modified>
</cp:coreProperties>
</file>